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318" r:id="rId5"/>
    <p:sldId id="263" r:id="rId6"/>
    <p:sldId id="327" r:id="rId7"/>
    <p:sldId id="330" r:id="rId8"/>
    <p:sldId id="326" r:id="rId9"/>
    <p:sldId id="331" r:id="rId10"/>
    <p:sldId id="329" r:id="rId11"/>
    <p:sldId id="328" r:id="rId12"/>
    <p:sldId id="332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7A"/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66" d="100"/>
          <a:sy n="66" d="100"/>
        </p:scale>
        <p:origin x="-117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4609-CBD2-4824-AB7F-583EB59FCD7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6AA6-829C-45B4-976C-2BD970B6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6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DF45-1F47-4647-906B-6DE841B40E2F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092E-0FBD-4555-8A62-FCE1DC9CD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4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CE8E-F528-4F72-BED0-6EC2B894164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4445-468D-4DDD-9600-3CBB55F45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5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F516-DC8F-4BFE-BDEF-4D5B5638FD42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AC49-D414-4C39-A92F-D0664FF2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2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AC9D-6E28-4236-9192-373E82B0D5C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F9E6-7F5C-4693-A4DC-2E1319DA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6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6BF8-3300-4574-A6F8-D520E27B3460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AD5E-260D-4657-BFE2-2AA1015C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0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5AB6-0199-4F37-81B3-0559EEA97181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B04B-3E4E-44F0-90C6-BC2BB9A5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0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D809-8697-442A-93A7-C384A874263C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7C5D-5897-4067-975E-1347A80F1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5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9CD4-036D-4B24-949A-2E5C12D663D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6C8F-961F-40AB-BE50-C537DAB2C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4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21D2-3C41-4E4D-8FEF-67BD11415933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8B22-5B99-430E-9D40-183363FDB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3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5B12-722D-461A-B5EE-217F83A3B1E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70EBA-DB8F-43F3-BD32-8197B8F18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7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DF25E-87E8-4153-BADE-B1629C5FEA7C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4AEB7-6878-4736-B257-10B86C9C5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0" y="1096392"/>
            <a:ext cx="9144000" cy="3046988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МБОУ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«Средняя общеобразовательная школа № 35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с углубленным изучением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отдельных предметов»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Приволжского района РТ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Центр аэрокосмического образования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Cambria Math" pitchFamily="18" charset="0"/>
                <a:cs typeface="Cambria Math" pitchFamily="18" charset="0"/>
              </a:rPr>
              <a:t>Постановка эксперимента на МКС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14343" name="Содержимое 12" descr="news_2014_04_08_05_b.jp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92375"/>
            <a:ext cx="4038600" cy="2814638"/>
          </a:xfrm>
        </p:spPr>
      </p:pic>
      <p:pic>
        <p:nvPicPr>
          <p:cNvPr id="14344" name="Рисунок 9" descr="iss039e00805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1767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15367" name="Объект 1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8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981075"/>
            <a:ext cx="7416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/>
          <a:lstStyle/>
          <a:p>
            <a:pPr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16391" name="Объект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4329113" cy="2881312"/>
          </a:xfrm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013200"/>
            <a:ext cx="426085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28700"/>
            <a:ext cx="42481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Чествование\Чествование 2013\фон\фон\для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572000"/>
            <a:ext cx="401796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0" y="2420888"/>
            <a:ext cx="9144000" cy="677108"/>
          </a:xfrm>
          <a:ln>
            <a:miter lim="800000"/>
            <a:headEnd/>
            <a:tailEnd/>
          </a:ln>
          <a:extLst/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D7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Благодарю за внимание!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D7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1935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5369442"/>
            <a:ext cx="9572692" cy="19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0"/>
            <a:ext cx="61436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+mn-cs"/>
              </a:rPr>
              <a:t>МБОУ «Средняя общеобразовательная школа №35 с углубленным изучением отдельных предметов» Приволжского района г.Казани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1628775"/>
            <a:ext cx="878681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Экспериментальная лаборатория «Космическая медицина и биология»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/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Авторы: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Кузьмина К.И., учитель биологии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Кузьмина И.А., зам директора по УР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57826"/>
            <a:ext cx="9644130" cy="175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 </a:t>
            </a:r>
            <a:b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с углубленным изучением отдельных предметов» </a:t>
            </a:r>
            <a:b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23850" y="981075"/>
            <a:ext cx="8553450" cy="4389438"/>
          </a:xfrm>
        </p:spPr>
        <p:txBody>
          <a:bodyPr/>
          <a:lstStyle/>
          <a:p>
            <a:pPr algn="r">
              <a:buFont typeface="Wingdings 2" pitchFamily="18" charset="2"/>
              <a:buNone/>
              <a:defRPr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«Нужно мечтать,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мечты даст новое окно»</a:t>
            </a:r>
          </a:p>
          <a:p>
            <a:pPr algn="r">
              <a:buFont typeface="Wingdings 2" pitchFamily="18" charset="2"/>
              <a:buNone/>
              <a:defRPr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Н.Рерих «Листы сада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Мории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>
              <a:defRPr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5357826"/>
            <a:ext cx="9644130" cy="175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 </a:t>
            </a:r>
            <a:b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с углубленным изучением отдельных предметов» </a:t>
            </a:r>
            <a:b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389437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у школьников интереса к области космической медицины и биологии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интеграцию урочной и внеурочной деятельности предметных циклов «Природоведение» и «Биология».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 2" pitchFamily="18" charset="2"/>
              <a:buNone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Cambria Math" pitchFamily="18" charset="0"/>
                <a:cs typeface="Cambria Math" pitchFamily="18" charset="0"/>
              </a:rPr>
              <a:t>План реализации проекта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9223" name="Объект 3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064500" cy="5097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Cambria Math" pitchFamily="18" charset="0"/>
                <a:cs typeface="Cambria Math" pitchFamily="18" charset="0"/>
              </a:rPr>
              <a:t>Внеурочная деятельность должна: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7038" y="1628775"/>
            <a:ext cx="8289925" cy="44338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Заинтересовывать, разжигать любопытство;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должна быть реальной, взрослой;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Широкое вовлечение и массовость.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1143000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11271" name="Объект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" y="1052513"/>
            <a:ext cx="7970838" cy="5037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Cambria Math" pitchFamily="18" charset="0"/>
                <a:cs typeface="Cambria Math" pitchFamily="18" charset="0"/>
              </a:rPr>
              <a:t>Индивидуальная проектная работа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5288" y="1920875"/>
            <a:ext cx="8291512" cy="443388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Исследовательские;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Творческие;</a:t>
            </a:r>
          </a:p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Информационно-поисковые.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Чествование\Чествование 2013\фон\фон\об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1113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42875"/>
            <a:ext cx="14874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5417274"/>
            <a:ext cx="10287072" cy="17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14325" y="500063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Cambria Math" pitchFamily="18" charset="0"/>
                <a:cs typeface="Cambria Math" pitchFamily="18" charset="0"/>
              </a:rPr>
              <a:t>Постановка эксперимента на МКС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971600" y="0"/>
            <a:ext cx="7200800" cy="71682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МБОУ «Средняя общеобразовательная школа №35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 с углубленным изучением отдельных предметов» </a:t>
            </a:r>
          </a:p>
          <a:p>
            <a:pPr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>Приволжского района г.Казани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13319" name="Объект 1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20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700213"/>
            <a:ext cx="78486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760</TotalTime>
  <Words>239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Century</vt:lpstr>
      <vt:lpstr>Cambria Math</vt:lpstr>
      <vt:lpstr>Поток</vt:lpstr>
      <vt:lpstr>МБОУ  «Средняя общеобразовательная школа № 35 с углубленным изучением  отдельных предметов»  Приволжского района РТ  Центр аэрокосмического образования</vt:lpstr>
      <vt:lpstr>Ку</vt:lpstr>
      <vt:lpstr>МБОУ «Средняя общеобразовательная школа №35  с углубленным изучением отдельных предметов»  Приволжского района г.Казани </vt:lpstr>
      <vt:lpstr>МБОУ «Средняя общеобразовательная школа №35  с углубленным изучением отдельных предметов»  Приволжского района г.Казани </vt:lpstr>
      <vt:lpstr>План реализации проекта</vt:lpstr>
      <vt:lpstr>Внеурочная деятельность должна:</vt:lpstr>
      <vt:lpstr>Презентация PowerPoint</vt:lpstr>
      <vt:lpstr>Индивидуальная проектная работа</vt:lpstr>
      <vt:lpstr>Постановка эксперимента на МКС</vt:lpstr>
      <vt:lpstr>Постановка эксперимента на МКС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«Средняя общеобразовательная школа № 35 с углубленным изучением  отдельных предметов»  Приволжского района РТ  Центр аэрокосмического образования</dc:title>
  <dc:creator>Admin</dc:creator>
  <cp:lastModifiedBy>My-Computer</cp:lastModifiedBy>
  <cp:revision>119</cp:revision>
  <dcterms:created xsi:type="dcterms:W3CDTF">2013-12-19T05:50:06Z</dcterms:created>
  <dcterms:modified xsi:type="dcterms:W3CDTF">2015-01-26T13:41:05Z</dcterms:modified>
</cp:coreProperties>
</file>